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70" r:id="rId13"/>
    <p:sldId id="268" r:id="rId14"/>
    <p:sldId id="269" r:id="rId15"/>
    <p:sldId id="26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-420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69CB8-F204-4D06-B913-C5A26A89888A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E300-0A13-4A81-945A-7333C271A069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71962-1EA4-46E7-BCB0-F36CE46D1A59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BB376-B19C-488D-ABEB-03C7E6E9E3E0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F077B-A50F-4D64-8574-E2D6A98A5553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2A62-1983-43A1-A163-D8AA46534C80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F3E3B-34E3-4345-B2A1-994B83598A9C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16C96-82A1-4D77-8ADA-627AC6FE3D65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02C1E-28F2-47E9-802D-339E64E2F920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4271A48-F18A-45B3-BC05-1E27DA3F88AF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47F8-9654-4282-85D2-65F41AAE7A75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DC5B261-8843-42D1-AAFC-05E20E2D9B97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zh-CN" dirty="0"/>
              <a:t>属性面板优化任务</a:t>
            </a:r>
            <a:r>
              <a:rPr lang="zh-CN" altLang="zh-CN" dirty="0" smtClean="0"/>
              <a:t>汇报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									</a:t>
            </a:r>
            <a:r>
              <a:rPr lang="en-US" altLang="zh-CN" sz="1500" dirty="0" err="1" smtClean="0"/>
              <a:t>PPT</a:t>
            </a:r>
            <a:r>
              <a:rPr lang="zh-CN" altLang="en-US" sz="1500" dirty="0" smtClean="0"/>
              <a:t>：张勤华</a:t>
            </a:r>
            <a:endParaRPr lang="zh-CN" altLang="en-US" sz="1500" dirty="0"/>
          </a:p>
        </p:txBody>
      </p:sp>
      <p:pic>
        <p:nvPicPr>
          <p:cNvPr id="1026" name="Picture 2" descr="http://images02.cdn86.net/kps01/M00/AB/78/wKiAiVMqair1Kx8yAABRhJZCrXc86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3180" y="758952"/>
            <a:ext cx="4762500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02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  <a:buFont typeface="Wingdings" panose="05000000000000000000" pitchFamily="2" charset="2"/>
              <a:buChar char="n"/>
            </a:pPr>
            <a:r>
              <a:rPr lang="zh-CN" altLang="zh-CN" b="1" dirty="0">
                <a:latin typeface="+mj-ea"/>
                <a:ea typeface="+mj-ea"/>
              </a:rPr>
              <a:t>不同功能</a:t>
            </a:r>
            <a:r>
              <a:rPr lang="zh-CN" altLang="en-US" b="1" dirty="0">
                <a:latin typeface="+mj-ea"/>
                <a:ea typeface="+mj-ea"/>
              </a:rPr>
              <a:t>分类的</a:t>
            </a:r>
            <a:r>
              <a:rPr lang="zh-CN" altLang="zh-CN" b="1" dirty="0">
                <a:latin typeface="+mj-ea"/>
                <a:ea typeface="+mj-ea"/>
              </a:rPr>
              <a:t>子对话框</a:t>
            </a:r>
            <a:r>
              <a:rPr lang="zh-CN" altLang="zh-CN" b="1" dirty="0" smtClean="0">
                <a:latin typeface="+mj-ea"/>
                <a:ea typeface="+mj-ea"/>
              </a:rPr>
              <a:t>分离</a:t>
            </a:r>
            <a:endParaRPr lang="en-US" altLang="zh-CN" b="1" dirty="0" smtClean="0">
              <a:latin typeface="+mj-ea"/>
              <a:ea typeface="+mj-ea"/>
            </a:endParaRPr>
          </a:p>
          <a:p>
            <a:pPr marL="0" indent="0">
              <a:buClrTx/>
              <a:buNone/>
            </a:pPr>
            <a:r>
              <a:rPr lang="en-US" altLang="zh-CN" b="1" dirty="0">
                <a:latin typeface="+mj-ea"/>
                <a:ea typeface="+mj-ea"/>
              </a:rPr>
              <a:t> </a:t>
            </a:r>
            <a:r>
              <a:rPr lang="en-US" altLang="zh-CN" b="1" dirty="0" smtClean="0">
                <a:latin typeface="+mj-ea"/>
                <a:ea typeface="+mj-ea"/>
              </a:rPr>
              <a:t>      </a:t>
            </a:r>
            <a:r>
              <a:rPr lang="zh-CN" altLang="zh-CN" dirty="0" smtClean="0"/>
              <a:t>在</a:t>
            </a:r>
            <a:r>
              <a:rPr lang="en-US" altLang="zh-CN" dirty="0" err="1" smtClean="0"/>
              <a:t>S3dAddin.dll</a:t>
            </a:r>
            <a:r>
              <a:rPr lang="zh-CN" altLang="en-US" dirty="0" smtClean="0"/>
              <a:t>中</a:t>
            </a:r>
            <a:r>
              <a:rPr lang="zh-CN" altLang="zh-CN" dirty="0" smtClean="0"/>
              <a:t>实现</a:t>
            </a:r>
            <a:r>
              <a:rPr lang="zh-CN" altLang="zh-CN" dirty="0"/>
              <a:t>一套新的面板基础</a:t>
            </a:r>
            <a:r>
              <a:rPr lang="zh-CN" altLang="zh-CN" dirty="0" smtClean="0"/>
              <a:t>类</a:t>
            </a:r>
            <a:r>
              <a:rPr lang="zh-CN" altLang="en-US" dirty="0" smtClean="0"/>
              <a:t>，解决刷新、滚动错位等功能缺陷</a:t>
            </a:r>
            <a:endParaRPr lang="en-US" altLang="zh-CN" dirty="0" smtClean="0"/>
          </a:p>
          <a:p>
            <a:pPr>
              <a:buClrTx/>
              <a:buFont typeface="Wingdings" panose="05000000000000000000" pitchFamily="2" charset="2"/>
              <a:buChar char="n"/>
            </a:pPr>
            <a:r>
              <a:rPr lang="zh-CN" altLang="zh-CN" b="1" dirty="0">
                <a:latin typeface="+mj-ea"/>
                <a:ea typeface="+mj-ea"/>
              </a:rPr>
              <a:t>面板</a:t>
            </a:r>
            <a:r>
              <a:rPr lang="zh-CN" altLang="zh-CN" b="1" dirty="0" smtClean="0">
                <a:latin typeface="+mj-ea"/>
                <a:ea typeface="+mj-ea"/>
              </a:rPr>
              <a:t>的</a:t>
            </a:r>
            <a:r>
              <a:rPr lang="zh-CN" altLang="en-US" b="1" dirty="0">
                <a:latin typeface="+mj-ea"/>
                <a:ea typeface="+mj-ea"/>
              </a:rPr>
              <a:t>业务</a:t>
            </a:r>
            <a:r>
              <a:rPr lang="zh-CN" altLang="zh-CN" b="1" dirty="0" smtClean="0">
                <a:latin typeface="+mj-ea"/>
                <a:ea typeface="+mj-ea"/>
              </a:rPr>
              <a:t>功能</a:t>
            </a:r>
            <a:r>
              <a:rPr lang="zh-CN" altLang="en-US" b="1" dirty="0" smtClean="0">
                <a:latin typeface="+mj-ea"/>
                <a:ea typeface="+mj-ea"/>
              </a:rPr>
              <a:t>移植</a:t>
            </a:r>
            <a:endParaRPr lang="en-US" altLang="zh-CN" b="1" dirty="0">
              <a:latin typeface="+mj-ea"/>
              <a:ea typeface="+mj-ea"/>
            </a:endParaRPr>
          </a:p>
          <a:p>
            <a:pPr marL="0" indent="0">
              <a:buClrTx/>
              <a:buNone/>
            </a:pPr>
            <a:r>
              <a:rPr lang="en-US" altLang="zh-CN" b="1" dirty="0" smtClean="0">
                <a:latin typeface="+mj-ea"/>
                <a:ea typeface="+mj-ea"/>
              </a:rPr>
              <a:t>	</a:t>
            </a:r>
            <a:r>
              <a:rPr lang="zh-CN" altLang="en-US" dirty="0" smtClean="0"/>
              <a:t>在</a:t>
            </a:r>
            <a:r>
              <a:rPr lang="en-US" altLang="zh-CN" dirty="0" err="1" smtClean="0"/>
              <a:t>S3dUIPane.dll</a:t>
            </a:r>
            <a:r>
              <a:rPr lang="zh-CN" altLang="en-US" dirty="0" smtClean="0"/>
              <a:t>中严格按处理逻辑和</a:t>
            </a:r>
            <a:r>
              <a:rPr lang="en-US" altLang="zh-CN" dirty="0" smtClean="0"/>
              <a:t>UI</a:t>
            </a:r>
            <a:r>
              <a:rPr lang="zh-CN" altLang="en-US" dirty="0" smtClean="0"/>
              <a:t>界面分离的模式进行移植</a:t>
            </a:r>
            <a:endParaRPr lang="en-US" altLang="zh-CN" dirty="0" smtClean="0"/>
          </a:p>
          <a:p>
            <a:pPr>
              <a:buClrTx/>
              <a:buFont typeface="Wingdings" panose="05000000000000000000" pitchFamily="2" charset="2"/>
              <a:buChar char="n"/>
            </a:pPr>
            <a:r>
              <a:rPr lang="zh-CN" altLang="en-US" b="1" dirty="0" smtClean="0">
                <a:latin typeface="+mj-ea"/>
                <a:ea typeface="+mj-ea"/>
              </a:rPr>
              <a:t>输入</a:t>
            </a:r>
            <a:r>
              <a:rPr lang="zh-CN" altLang="zh-CN" b="1" dirty="0" smtClean="0">
                <a:latin typeface="+mj-ea"/>
                <a:ea typeface="+mj-ea"/>
              </a:rPr>
              <a:t>命令的支持</a:t>
            </a:r>
            <a:endParaRPr lang="en-US" altLang="zh-CN" b="1" dirty="0">
              <a:latin typeface="+mj-ea"/>
              <a:ea typeface="+mj-ea"/>
            </a:endParaRPr>
          </a:p>
          <a:p>
            <a:pPr marL="0" indent="0">
              <a:buClrTx/>
              <a:buNone/>
            </a:pPr>
            <a:r>
              <a:rPr lang="en-US" altLang="zh-CN" b="1" dirty="0" smtClean="0">
                <a:latin typeface="+mj-ea"/>
                <a:ea typeface="+mj-ea"/>
              </a:rPr>
              <a:t>	</a:t>
            </a:r>
            <a:r>
              <a:rPr lang="zh-CN" altLang="en-US" dirty="0" smtClean="0"/>
              <a:t>在</a:t>
            </a:r>
            <a:r>
              <a:rPr lang="en-US" altLang="zh-CN" dirty="0" err="1" smtClean="0"/>
              <a:t>S3dCmdMgr.dll</a:t>
            </a:r>
            <a:r>
              <a:rPr lang="zh-CN" altLang="en-US" dirty="0" smtClean="0"/>
              <a:t>中完成了处理机制，已实现部分功能的命令行化</a:t>
            </a:r>
            <a:endParaRPr lang="en-US" altLang="zh-CN" dirty="0" smtClean="0"/>
          </a:p>
          <a:p>
            <a:endParaRPr lang="zh-CN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What-</a:t>
            </a:r>
            <a:r>
              <a:rPr lang="zh-CN" altLang="en-US" dirty="0" smtClean="0"/>
              <a:t>我们做了什么？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192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后续需要做什么？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  <a:buFont typeface="Wingdings" panose="05000000000000000000" pitchFamily="2" charset="2"/>
              <a:buChar char="n"/>
            </a:pPr>
            <a:r>
              <a:rPr lang="en-US" altLang="zh-CN" b="1" dirty="0"/>
              <a:t>Undo/Redo</a:t>
            </a:r>
            <a:r>
              <a:rPr lang="zh-CN" altLang="zh-CN" b="1" dirty="0"/>
              <a:t>框架</a:t>
            </a:r>
            <a:r>
              <a:rPr lang="zh-CN" altLang="zh-CN" b="1" dirty="0" smtClean="0"/>
              <a:t>机制</a:t>
            </a:r>
            <a:endParaRPr lang="en-US" altLang="zh-CN" b="1" dirty="0" smtClean="0"/>
          </a:p>
          <a:p>
            <a:pPr marL="0" indent="0">
              <a:buClrTx/>
              <a:buNone/>
            </a:pPr>
            <a:r>
              <a:rPr lang="en-US" altLang="zh-CN" b="1" dirty="0"/>
              <a:t>	</a:t>
            </a:r>
            <a:r>
              <a:rPr lang="zh-CN" altLang="en-US" dirty="0"/>
              <a:t>可</a:t>
            </a:r>
            <a:r>
              <a:rPr lang="zh-CN" altLang="en-US" dirty="0" smtClean="0"/>
              <a:t>在命令完全数据化之后实现</a:t>
            </a:r>
            <a:endParaRPr lang="en-US" altLang="zh-CN" dirty="0" smtClean="0"/>
          </a:p>
          <a:p>
            <a:pPr>
              <a:buClrTx/>
              <a:buFont typeface="Wingdings" panose="05000000000000000000" pitchFamily="2" charset="2"/>
              <a:buChar char="n"/>
            </a:pPr>
            <a:r>
              <a:rPr lang="zh-CN" altLang="zh-CN" b="1" dirty="0"/>
              <a:t>多选的界面</a:t>
            </a:r>
            <a:r>
              <a:rPr lang="zh-CN" altLang="zh-CN" b="1" dirty="0" smtClean="0"/>
              <a:t>处理</a:t>
            </a:r>
            <a:endParaRPr lang="en-US" altLang="zh-CN" b="1" dirty="0" smtClean="0"/>
          </a:p>
          <a:p>
            <a:pPr marL="0" indent="0">
              <a:buClrTx/>
              <a:buNone/>
            </a:pPr>
            <a:r>
              <a:rPr lang="en-US" altLang="zh-CN" b="1" dirty="0"/>
              <a:t>	</a:t>
            </a:r>
            <a:r>
              <a:rPr lang="zh-CN" altLang="en-US" dirty="0" smtClean="0"/>
              <a:t>可在界面功能移植完成后实施</a:t>
            </a:r>
            <a:endParaRPr lang="en-US" altLang="zh-CN" dirty="0" smtClean="0"/>
          </a:p>
          <a:p>
            <a:pPr>
              <a:buClrTx/>
              <a:buFont typeface="Wingdings" panose="05000000000000000000" pitchFamily="2" charset="2"/>
              <a:buChar char="n"/>
            </a:pPr>
            <a:r>
              <a:rPr lang="zh-CN" altLang="zh-CN" b="1" dirty="0"/>
              <a:t>外</a:t>
            </a:r>
            <a:r>
              <a:rPr lang="zh-CN" altLang="zh-CN" b="1" dirty="0" smtClean="0"/>
              <a:t>接插件</a:t>
            </a:r>
            <a:endParaRPr lang="en-US" altLang="zh-CN" b="1" dirty="0" smtClean="0"/>
          </a:p>
          <a:p>
            <a:pPr marL="0" indent="0">
              <a:buClrTx/>
              <a:buNone/>
            </a:pPr>
            <a:r>
              <a:rPr lang="en-US" altLang="zh-CN" dirty="0" smtClean="0"/>
              <a:t>	</a:t>
            </a:r>
            <a:r>
              <a:rPr lang="zh-CN" altLang="en-US" dirty="0"/>
              <a:t>已</a:t>
            </a:r>
            <a:r>
              <a:rPr lang="zh-CN" altLang="en-US" dirty="0" smtClean="0"/>
              <a:t>实现，但需求不明未实用化</a:t>
            </a:r>
            <a:endParaRPr lang="en-US" altLang="zh-CN" dirty="0" smtClean="0"/>
          </a:p>
          <a:p>
            <a:pPr>
              <a:buClrTx/>
              <a:buFont typeface="Wingdings" panose="05000000000000000000" pitchFamily="2" charset="2"/>
              <a:buChar char="n"/>
            </a:pPr>
            <a:r>
              <a:rPr lang="zh-CN" altLang="zh-CN" b="1" dirty="0"/>
              <a:t>彻底的界面和</a:t>
            </a:r>
            <a:r>
              <a:rPr lang="zh-CN" altLang="zh-CN" b="1" dirty="0" smtClean="0"/>
              <a:t>内部</a:t>
            </a:r>
            <a:r>
              <a:rPr lang="zh-CN" altLang="en-US" b="1" dirty="0" smtClean="0"/>
              <a:t>算法</a:t>
            </a:r>
            <a:r>
              <a:rPr lang="zh-CN" altLang="zh-CN" b="1" dirty="0" smtClean="0"/>
              <a:t>逻辑分离</a:t>
            </a:r>
            <a:endParaRPr lang="en-US" altLang="zh-CN" b="1" dirty="0" smtClean="0"/>
          </a:p>
          <a:p>
            <a:pPr marL="0" indent="0">
              <a:buClrTx/>
              <a:buNone/>
            </a:pPr>
            <a:r>
              <a:rPr lang="en-US" altLang="zh-CN" b="1" dirty="0"/>
              <a:t>	</a:t>
            </a:r>
            <a:r>
              <a:rPr lang="zh-CN" altLang="en-US" dirty="0" smtClean="0"/>
              <a:t>比如</a:t>
            </a:r>
            <a:r>
              <a:rPr lang="en-US" altLang="zh-CN" dirty="0" err="1" smtClean="0"/>
              <a:t>OpView</a:t>
            </a:r>
            <a:r>
              <a:rPr lang="zh-CN" altLang="en-US" dirty="0" smtClean="0"/>
              <a:t>中</a:t>
            </a:r>
            <a:r>
              <a:rPr lang="en-US" altLang="zh-CN" dirty="0" err="1" smtClean="0"/>
              <a:t>PatView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ModelView</a:t>
            </a:r>
            <a:r>
              <a:rPr lang="zh-CN" altLang="en-US" dirty="0" smtClean="0"/>
              <a:t>，需要更多的人手来做移植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5268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Undo/Redo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1184" y="2159478"/>
            <a:ext cx="5696745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702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具体项目过程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024" y="1965489"/>
            <a:ext cx="11107555" cy="316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41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操作效果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4431" y="0"/>
            <a:ext cx="112093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021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Who -</a:t>
            </a:r>
            <a:r>
              <a:rPr lang="zh-CN" altLang="en-US" dirty="0" smtClean="0"/>
              <a:t>然后谁来做这个任务？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/>
              <a:t>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535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Why -</a:t>
            </a:r>
            <a:r>
              <a:rPr lang="zh-CN" altLang="zh-CN" dirty="0" smtClean="0"/>
              <a:t>为什么</a:t>
            </a:r>
            <a:r>
              <a:rPr lang="zh-CN" altLang="zh-CN" dirty="0"/>
              <a:t>要做这个</a:t>
            </a:r>
            <a:r>
              <a:rPr lang="zh-CN" altLang="zh-CN" dirty="0" smtClean="0"/>
              <a:t>任务</a:t>
            </a:r>
            <a:r>
              <a:rPr lang="zh-CN" altLang="en-US" dirty="0" smtClean="0"/>
              <a:t>？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zh-CN" altLang="en-US" dirty="0" smtClean="0"/>
              <a:t>比如：</a:t>
            </a:r>
            <a:r>
              <a:rPr lang="zh-CN" altLang="zh-CN" dirty="0" smtClean="0"/>
              <a:t>来自</a:t>
            </a:r>
            <a:r>
              <a:rPr lang="zh-CN" altLang="zh-CN" dirty="0"/>
              <a:t>于三</a:t>
            </a:r>
            <a:r>
              <a:rPr lang="zh-CN" altLang="zh-CN" dirty="0" smtClean="0"/>
              <a:t>个</a:t>
            </a:r>
            <a:r>
              <a:rPr lang="zh-CN" altLang="en-US" dirty="0" smtClean="0"/>
              <a:t>不同功能点</a:t>
            </a:r>
            <a:r>
              <a:rPr lang="zh-CN" altLang="zh-CN" dirty="0" smtClean="0"/>
              <a:t>，显示同</a:t>
            </a:r>
            <a:r>
              <a:rPr lang="zh-CN" altLang="zh-CN" dirty="0"/>
              <a:t>一个数据，但使用</a:t>
            </a:r>
            <a:r>
              <a:rPr lang="zh-CN" altLang="zh-CN" dirty="0" smtClean="0"/>
              <a:t>了</a:t>
            </a:r>
            <a:r>
              <a:rPr lang="zh-CN" altLang="en-US" dirty="0" smtClean="0"/>
              <a:t>三</a:t>
            </a:r>
            <a:r>
              <a:rPr lang="zh-CN" altLang="zh-CN" dirty="0" smtClean="0"/>
              <a:t>套</a:t>
            </a:r>
            <a:r>
              <a:rPr lang="zh-CN" altLang="zh-CN" dirty="0"/>
              <a:t>完全不一样的</a:t>
            </a:r>
            <a:r>
              <a:rPr lang="zh-CN" altLang="zh-CN" dirty="0" smtClean="0"/>
              <a:t>代码</a:t>
            </a:r>
            <a:r>
              <a:rPr lang="zh-CN" altLang="en-US" dirty="0" smtClean="0"/>
              <a:t>。</a:t>
            </a:r>
            <a:r>
              <a:rPr lang="en-US" altLang="zh-CN" dirty="0"/>
              <a:t>	</a:t>
            </a:r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750" y="2342197"/>
            <a:ext cx="5270500" cy="217360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矩形 4"/>
          <p:cNvSpPr/>
          <p:nvPr/>
        </p:nvSpPr>
        <p:spPr>
          <a:xfrm>
            <a:off x="6126480" y="5869094"/>
            <a:ext cx="5262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由于多人添加代码，冗余现象严重，后期维护困难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3871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功能瑕疵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属性面板有场景组、纸样组、纸样边线</a:t>
            </a:r>
            <a:r>
              <a:rPr lang="zh-CN" altLang="zh-CN" dirty="0" smtClean="0"/>
              <a:t>组</a:t>
            </a:r>
            <a:r>
              <a:rPr lang="zh-CN" altLang="en-US" dirty="0" smtClean="0"/>
              <a:t>等四个场景面板</a:t>
            </a:r>
            <a:r>
              <a:rPr lang="zh-CN" altLang="zh-CN" dirty="0" smtClean="0"/>
              <a:t>的，</a:t>
            </a:r>
            <a:r>
              <a:rPr lang="zh-CN" altLang="en-US" dirty="0" smtClean="0"/>
              <a:t>切换闪烁、</a:t>
            </a:r>
            <a:r>
              <a:rPr lang="zh-CN" altLang="zh-CN" dirty="0" smtClean="0"/>
              <a:t>滚动</a:t>
            </a:r>
            <a:r>
              <a:rPr lang="zh-CN" altLang="en-US" dirty="0" smtClean="0"/>
              <a:t>错位</a:t>
            </a:r>
            <a:endParaRPr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532" y="2280709"/>
            <a:ext cx="2001520" cy="358838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椭圆 5"/>
          <p:cNvSpPr/>
          <p:nvPr/>
        </p:nvSpPr>
        <p:spPr>
          <a:xfrm>
            <a:off x="5955323" y="2172335"/>
            <a:ext cx="820616" cy="12074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043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结构复杂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007" y="1889760"/>
            <a:ext cx="2943636" cy="3971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7844" y="2034516"/>
            <a:ext cx="4468495" cy="983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2365" y="3663876"/>
            <a:ext cx="4658360" cy="140589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矩形 7"/>
          <p:cNvSpPr/>
          <p:nvPr/>
        </p:nvSpPr>
        <p:spPr>
          <a:xfrm>
            <a:off x="6533409" y="5715511"/>
            <a:ext cx="5032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latin typeface="Calibri" panose="020F0502020204030204" pitchFamily="34" charset="0"/>
                <a:cs typeface="Times New Roman" panose="02020603050405020304" pitchFamily="18" charset="0"/>
              </a:rPr>
              <a:t>代码高度耦合，维护难度大，牵一发而动全身。</a:t>
            </a:r>
            <a:endParaRPr lang="zh-CN" altLang="en-US" dirty="0"/>
          </a:p>
        </p:txBody>
      </p:sp>
      <p:sp>
        <p:nvSpPr>
          <p:cNvPr id="12" name="椭圆 11"/>
          <p:cNvSpPr/>
          <p:nvPr/>
        </p:nvSpPr>
        <p:spPr>
          <a:xfrm>
            <a:off x="5017478" y="4748530"/>
            <a:ext cx="823156" cy="3219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852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衍生出来的</a:t>
            </a:r>
            <a:r>
              <a:rPr lang="zh-CN" altLang="zh-CN" dirty="0"/>
              <a:t>需求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l"/>
            </a:pPr>
            <a:r>
              <a:rPr lang="zh-CN" altLang="zh-CN" dirty="0" smtClean="0"/>
              <a:t>不同功能</a:t>
            </a:r>
            <a:r>
              <a:rPr lang="zh-CN" altLang="en-US" dirty="0" smtClean="0"/>
              <a:t>分类的</a:t>
            </a:r>
            <a:r>
              <a:rPr lang="zh-CN" altLang="zh-CN" dirty="0" smtClean="0"/>
              <a:t>子</a:t>
            </a:r>
            <a:r>
              <a:rPr lang="zh-CN" altLang="zh-CN" dirty="0"/>
              <a:t>对话框分离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l"/>
            </a:pPr>
            <a:r>
              <a:rPr lang="zh-CN" altLang="zh-CN" dirty="0" smtClean="0"/>
              <a:t>命令</a:t>
            </a:r>
            <a:r>
              <a:rPr lang="zh-CN" altLang="zh-CN" dirty="0"/>
              <a:t>的脚本支持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l"/>
            </a:pPr>
            <a:r>
              <a:rPr lang="en-US" altLang="zh-CN" dirty="0"/>
              <a:t>Undo/Redo</a:t>
            </a:r>
            <a:r>
              <a:rPr lang="zh-CN" altLang="zh-CN" dirty="0"/>
              <a:t>的支持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l"/>
            </a:pPr>
            <a:r>
              <a:rPr lang="zh-CN" altLang="zh-CN" dirty="0"/>
              <a:t>为将来跨平台做准备</a:t>
            </a:r>
            <a:r>
              <a:rPr lang="zh-CN" altLang="zh-CN" dirty="0" smtClean="0"/>
              <a:t>，</a:t>
            </a:r>
            <a:r>
              <a:rPr lang="zh-CN" altLang="en-US" dirty="0" smtClean="0"/>
              <a:t>逻辑层</a:t>
            </a:r>
            <a:r>
              <a:rPr lang="zh-CN" altLang="zh-CN" dirty="0" smtClean="0"/>
              <a:t>考虑</a:t>
            </a:r>
            <a:r>
              <a:rPr lang="zh-CN" altLang="zh-CN" dirty="0"/>
              <a:t>去</a:t>
            </a:r>
            <a:r>
              <a:rPr lang="en-US" altLang="zh-CN" dirty="0" err="1"/>
              <a:t>MFC</a:t>
            </a:r>
            <a:r>
              <a:rPr lang="zh-CN" altLang="zh-CN" dirty="0"/>
              <a:t>化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2443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 </a:t>
            </a:r>
            <a:r>
              <a:rPr lang="zh-CN" altLang="en-US" dirty="0" smtClean="0"/>
              <a:t>任务说明－整体架构</a:t>
            </a:r>
            <a:endParaRPr lang="zh-CN" altLang="en-US" sz="2400" dirty="0"/>
          </a:p>
        </p:txBody>
      </p:sp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843" y="1918300"/>
            <a:ext cx="5925377" cy="366763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455878" y="3329354"/>
            <a:ext cx="43844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使用成熟的ＭＶＣ模型</a:t>
            </a:r>
            <a:endParaRPr lang="en-US" altLang="zh-CN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zh-CN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界面和逻辑</a:t>
            </a:r>
            <a:r>
              <a:rPr lang="zh-CN" altLang="en-US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解耦</a:t>
            </a:r>
            <a:endParaRPr lang="en-US" altLang="zh-CN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zh-CN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用命令管理</a:t>
            </a:r>
            <a:r>
              <a:rPr lang="zh-CN" alt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模块</a:t>
            </a:r>
            <a:r>
              <a:rPr lang="zh-CN" altLang="zh-CN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来</a:t>
            </a:r>
            <a:r>
              <a:rPr lang="zh-CN" alt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驱动</a:t>
            </a:r>
            <a:r>
              <a:rPr lang="zh-CN" altLang="zh-CN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控制</a:t>
            </a:r>
            <a:endParaRPr lang="en-US" altLang="zh-CN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实现控制命令的数据化</a:t>
            </a:r>
            <a:endParaRPr lang="en-US" altLang="zh-CN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zh-CN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实现</a:t>
            </a:r>
            <a:r>
              <a:rPr lang="zh-CN" altLang="zh-CN" dirty="0">
                <a:latin typeface="Calibri" panose="020F0502020204030204" pitchFamily="34" charset="0"/>
                <a:cs typeface="Times New Roman" panose="02020603050405020304" pitchFamily="18" charset="0"/>
              </a:rPr>
              <a:t>全脚本</a:t>
            </a:r>
            <a:r>
              <a:rPr lang="zh-CN" altLang="zh-CN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驱动</a:t>
            </a:r>
            <a:r>
              <a:rPr lang="zh-CN" alt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／</a:t>
            </a:r>
            <a:r>
              <a:rPr lang="zh-CN" altLang="zh-CN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跨</a:t>
            </a:r>
            <a:r>
              <a:rPr lang="zh-CN" altLang="zh-CN" dirty="0">
                <a:latin typeface="Calibri" panose="020F0502020204030204" pitchFamily="34" charset="0"/>
                <a:cs typeface="Times New Roman" panose="02020603050405020304" pitchFamily="18" charset="0"/>
              </a:rPr>
              <a:t>平台的远景</a:t>
            </a:r>
            <a:r>
              <a:rPr lang="zh-CN" altLang="zh-CN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规划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315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单独任务：</a:t>
            </a:r>
            <a:r>
              <a:rPr lang="en-US" altLang="zh-CN" dirty="0" err="1" smtClean="0"/>
              <a:t>MeshList</a:t>
            </a:r>
            <a:r>
              <a:rPr lang="zh-CN" altLang="en-US" dirty="0" smtClean="0"/>
              <a:t>分离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 smtClean="0"/>
              <a:t>将</a:t>
            </a:r>
            <a:r>
              <a:rPr lang="zh-CN" altLang="zh-CN" dirty="0"/>
              <a:t>之前多个属性面板中的</a:t>
            </a:r>
            <a:r>
              <a:rPr lang="en-US" altLang="zh-CN" dirty="0" err="1" smtClean="0"/>
              <a:t>MeshList</a:t>
            </a:r>
            <a:r>
              <a:rPr lang="zh-CN" altLang="en-US" dirty="0" smtClean="0"/>
              <a:t>控件</a:t>
            </a:r>
            <a:r>
              <a:rPr lang="zh-CN" altLang="zh-CN" dirty="0" smtClean="0"/>
              <a:t>，</a:t>
            </a:r>
            <a:r>
              <a:rPr lang="zh-CN" altLang="zh-CN" dirty="0"/>
              <a:t>作为一个统一的</a:t>
            </a:r>
            <a:r>
              <a:rPr lang="en-US" altLang="zh-CN" dirty="0" err="1"/>
              <a:t>CMeshListPane</a:t>
            </a:r>
            <a:r>
              <a:rPr lang="zh-CN" altLang="zh-CN" dirty="0"/>
              <a:t>，可漂浮在主界面上</a:t>
            </a:r>
            <a:r>
              <a:rPr lang="zh-CN" altLang="zh-CN" dirty="0" smtClean="0"/>
              <a:t>，</a:t>
            </a:r>
            <a:r>
              <a:rPr lang="zh-CN" altLang="en-US" dirty="0" smtClean="0"/>
              <a:t>后续可通过该</a:t>
            </a:r>
            <a:r>
              <a:rPr lang="en-US" altLang="zh-CN" dirty="0" smtClean="0"/>
              <a:t>UI</a:t>
            </a:r>
            <a:r>
              <a:rPr lang="zh-CN" altLang="en-US" dirty="0" smtClean="0"/>
              <a:t>入门，实现</a:t>
            </a:r>
            <a:r>
              <a:rPr lang="zh-CN" altLang="zh-CN" dirty="0" smtClean="0"/>
              <a:t>多</a:t>
            </a:r>
            <a:r>
              <a:rPr lang="zh-CN" altLang="zh-CN" dirty="0"/>
              <a:t>选改变相应属性面板。</a:t>
            </a:r>
          </a:p>
          <a:p>
            <a:endParaRPr lang="zh-CN" altLang="en-US" dirty="0"/>
          </a:p>
        </p:txBody>
      </p:sp>
      <p:pic>
        <p:nvPicPr>
          <p:cNvPr id="7" name="图片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71" y="2986527"/>
            <a:ext cx="7031843" cy="2476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52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详细设计类图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1940" y="1799372"/>
            <a:ext cx="7106122" cy="45193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9452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类图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175" y="1737360"/>
            <a:ext cx="3773301" cy="447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6980" y="286603"/>
            <a:ext cx="4101051" cy="60204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2051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回顾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82</TotalTime>
  <Words>277</Words>
  <Application>Microsoft Office PowerPoint</Application>
  <PresentationFormat>自定义</PresentationFormat>
  <Paragraphs>45</Paragraphs>
  <Slides>15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回顾</vt:lpstr>
      <vt:lpstr>PowerPoint 演示文稿</vt:lpstr>
      <vt:lpstr>Why -为什么要做这个任务？</vt:lpstr>
      <vt:lpstr>功能瑕疵</vt:lpstr>
      <vt:lpstr>结构复杂</vt:lpstr>
      <vt:lpstr>衍生出来的需求</vt:lpstr>
      <vt:lpstr>What 任务说明－整体架构</vt:lpstr>
      <vt:lpstr>单独任务：MeshList分离</vt:lpstr>
      <vt:lpstr>详细设计类图</vt:lpstr>
      <vt:lpstr>类图</vt:lpstr>
      <vt:lpstr>What-我们做了什么？</vt:lpstr>
      <vt:lpstr>后续需要做什么？</vt:lpstr>
      <vt:lpstr>Undo/Redo</vt:lpstr>
      <vt:lpstr>具体项目过程</vt:lpstr>
      <vt:lpstr>PowerPoint 演示文稿</vt:lpstr>
      <vt:lpstr>Who -然后谁来做这个任务？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zhangqinhua</dc:creator>
  <cp:lastModifiedBy>z</cp:lastModifiedBy>
  <cp:revision>21</cp:revision>
  <dcterms:created xsi:type="dcterms:W3CDTF">2015-04-10T03:18:55Z</dcterms:created>
  <dcterms:modified xsi:type="dcterms:W3CDTF">2016-11-30T01:52:41Z</dcterms:modified>
</cp:coreProperties>
</file>

<file path=docProps/thumbnail.jpeg>
</file>